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notesMasterIdLst>
    <p:notesMasterId r:id="rId49"/>
  </p:notesMasterIdLst>
  <p:handoutMasterIdLst>
    <p:handoutMasterId r:id="rId50"/>
  </p:handoutMasterIdLst>
  <p:sldIdLst>
    <p:sldId id="438" r:id="rId2"/>
    <p:sldId id="486" r:id="rId3"/>
    <p:sldId id="471" r:id="rId4"/>
    <p:sldId id="456" r:id="rId5"/>
    <p:sldId id="457" r:id="rId6"/>
    <p:sldId id="458" r:id="rId7"/>
    <p:sldId id="470" r:id="rId8"/>
    <p:sldId id="453" r:id="rId9"/>
    <p:sldId id="440" r:id="rId10"/>
    <p:sldId id="441" r:id="rId11"/>
    <p:sldId id="448" r:id="rId12"/>
    <p:sldId id="449" r:id="rId13"/>
    <p:sldId id="450" r:id="rId14"/>
    <p:sldId id="446" r:id="rId15"/>
    <p:sldId id="455" r:id="rId16"/>
    <p:sldId id="451" r:id="rId17"/>
    <p:sldId id="452" r:id="rId18"/>
    <p:sldId id="476" r:id="rId19"/>
    <p:sldId id="477" r:id="rId20"/>
    <p:sldId id="478" r:id="rId21"/>
    <p:sldId id="479" r:id="rId22"/>
    <p:sldId id="480" r:id="rId23"/>
    <p:sldId id="481" r:id="rId24"/>
    <p:sldId id="484" r:id="rId25"/>
    <p:sldId id="485" r:id="rId26"/>
    <p:sldId id="473" r:id="rId27"/>
    <p:sldId id="482" r:id="rId28"/>
    <p:sldId id="483" r:id="rId29"/>
    <p:sldId id="454" r:id="rId30"/>
    <p:sldId id="442" r:id="rId31"/>
    <p:sldId id="443" r:id="rId32"/>
    <p:sldId id="444" r:id="rId33"/>
    <p:sldId id="474" r:id="rId34"/>
    <p:sldId id="460" r:id="rId35"/>
    <p:sldId id="461" r:id="rId36"/>
    <p:sldId id="462" r:id="rId37"/>
    <p:sldId id="463" r:id="rId38"/>
    <p:sldId id="464" r:id="rId39"/>
    <p:sldId id="445" r:id="rId40"/>
    <p:sldId id="465" r:id="rId41"/>
    <p:sldId id="475" r:id="rId42"/>
    <p:sldId id="447" r:id="rId43"/>
    <p:sldId id="459" r:id="rId44"/>
    <p:sldId id="466" r:id="rId45"/>
    <p:sldId id="467" r:id="rId46"/>
    <p:sldId id="468" r:id="rId47"/>
    <p:sldId id="469" r:id="rId4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438"/>
            <p14:sldId id="486"/>
            <p14:sldId id="471"/>
            <p14:sldId id="456"/>
            <p14:sldId id="457"/>
            <p14:sldId id="458"/>
            <p14:sldId id="470"/>
            <p14:sldId id="453"/>
            <p14:sldId id="440"/>
            <p14:sldId id="441"/>
            <p14:sldId id="448"/>
            <p14:sldId id="449"/>
            <p14:sldId id="450"/>
            <p14:sldId id="446"/>
            <p14:sldId id="455"/>
            <p14:sldId id="451"/>
            <p14:sldId id="452"/>
            <p14:sldId id="476"/>
            <p14:sldId id="477"/>
            <p14:sldId id="478"/>
            <p14:sldId id="479"/>
            <p14:sldId id="480"/>
            <p14:sldId id="481"/>
            <p14:sldId id="484"/>
            <p14:sldId id="485"/>
            <p14:sldId id="473"/>
            <p14:sldId id="482"/>
            <p14:sldId id="483"/>
            <p14:sldId id="454"/>
            <p14:sldId id="442"/>
            <p14:sldId id="443"/>
            <p14:sldId id="444"/>
            <p14:sldId id="474"/>
            <p14:sldId id="460"/>
            <p14:sldId id="461"/>
            <p14:sldId id="462"/>
            <p14:sldId id="463"/>
            <p14:sldId id="464"/>
            <p14:sldId id="445"/>
            <p14:sldId id="465"/>
            <p14:sldId id="475"/>
            <p14:sldId id="447"/>
            <p14:sldId id="459"/>
            <p14:sldId id="466"/>
            <p14:sldId id="467"/>
            <p14:sldId id="468"/>
            <p14:sldId id="469"/>
          </p14:sldIdLst>
        </p14:section>
        <p14:section name="Cover Slides" id="{DACC9F6D-4555-EC4D-8EF5-BC43604DC2E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6C8FF"/>
    <a:srgbClr val="0043CE"/>
    <a:srgbClr val="DFDFDF"/>
    <a:srgbClr val="002D9C"/>
    <a:srgbClr val="054ADA"/>
    <a:srgbClr val="3D3D3D"/>
    <a:srgbClr val="E0E0E0"/>
    <a:srgbClr val="323232"/>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63"/>
    <p:restoredTop sz="96327"/>
  </p:normalViewPr>
  <p:slideViewPr>
    <p:cSldViewPr snapToGrid="0" snapToObjects="1">
      <p:cViewPr varScale="1">
        <p:scale>
          <a:sx n="369" d="100"/>
          <a:sy n="369" d="100"/>
        </p:scale>
        <p:origin x="216" y="65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224" d="100"/>
          <a:sy n="224" d="100"/>
        </p:scale>
        <p:origin x="68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4"/>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4"/>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rgbClr val="0062FF"/>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rgbClr val="0062FF"/>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705856" cy="1729232"/>
          </a:xfrm>
        </p:spPr>
        <p:txBody>
          <a:bodyPr lIns="0" rIns="0"/>
          <a:lstStyle>
            <a:lvl1pPr marL="164592" indent="-164592">
              <a:defRPr>
                <a:solidFill>
                  <a:srgbClr val="0062FF"/>
                </a:solidFill>
              </a:defRPr>
            </a:lvl1pPr>
          </a:lstStyle>
          <a:p>
            <a:r>
              <a:rPr lang="en-US" dirty="0"/>
              <a:t>“Add quote, four line maximum.”</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Source, Date</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20" r:id="rId22"/>
    <p:sldLayoutId id="2147484008" r:id="rId23"/>
    <p:sldLayoutId id="2147484021" r:id="rId24"/>
    <p:sldLayoutId id="2147484024" r:id="rId25"/>
    <p:sldLayoutId id="2147484023" r:id="rId26"/>
    <p:sldLayoutId id="2147484010" r:id="rId27"/>
    <p:sldLayoutId id="2147484022" r:id="rId28"/>
    <p:sldLayoutId id="2147484011" r:id="rId29"/>
    <p:sldLayoutId id="2147484014" r:id="rId30"/>
    <p:sldLayoutId id="2147484012" r:id="rId31"/>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E1DD-395E-B043-9461-4F08A8AF05DB}"/>
              </a:ext>
            </a:extLst>
          </p:cNvPr>
          <p:cNvSpPr>
            <a:spLocks noGrp="1"/>
          </p:cNvSpPr>
          <p:nvPr>
            <p:ph type="title"/>
          </p:nvPr>
        </p:nvSpPr>
        <p:spPr/>
        <p:txBody>
          <a:bodyPr/>
          <a:lstStyle/>
          <a:p>
            <a:r>
              <a:rPr lang="en-US" dirty="0"/>
              <a:t>Concept example diagrams for QEC framework GUI</a:t>
            </a:r>
          </a:p>
        </p:txBody>
      </p:sp>
      <p:sp>
        <p:nvSpPr>
          <p:cNvPr id="4" name="Text Placeholder 3">
            <a:extLst>
              <a:ext uri="{FF2B5EF4-FFF2-40B4-BE49-F238E27FC236}">
                <a16:creationId xmlns:a16="http://schemas.microsoft.com/office/drawing/2014/main" id="{000D181F-BF37-2248-A40D-ADEF583EF116}"/>
              </a:ext>
            </a:extLst>
          </p:cNvPr>
          <p:cNvSpPr>
            <a:spLocks noGrp="1"/>
          </p:cNvSpPr>
          <p:nvPr>
            <p:ph type="body" sz="quarter" idx="4294967295"/>
          </p:nvPr>
        </p:nvSpPr>
        <p:spPr>
          <a:xfrm>
            <a:off x="212344" y="1363474"/>
            <a:ext cx="4140200" cy="247650"/>
          </a:xfrm>
        </p:spPr>
        <p:txBody>
          <a:bodyPr/>
          <a:lstStyle/>
          <a:p>
            <a:r>
              <a:rPr lang="en-US" dirty="0"/>
              <a:t>Drew </a:t>
            </a:r>
            <a:r>
              <a:rPr lang="en-US" dirty="0" err="1"/>
              <a:t>Vandeth</a:t>
            </a:r>
            <a:endParaRPr lang="en-US" dirty="0"/>
          </a:p>
        </p:txBody>
      </p:sp>
    </p:spTree>
    <p:extLst>
      <p:ext uri="{BB962C8B-B14F-4D97-AF65-F5344CB8AC3E}">
        <p14:creationId xmlns:p14="http://schemas.microsoft.com/office/powerpoint/2010/main" val="162285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EAC6A-C007-3546-A160-4A9C42574C47}"/>
              </a:ext>
            </a:extLst>
          </p:cNvPr>
          <p:cNvPicPr>
            <a:picLocks noChangeAspect="1"/>
          </p:cNvPicPr>
          <p:nvPr/>
        </p:nvPicPr>
        <p:blipFill>
          <a:blip r:embed="rId2"/>
          <a:stretch>
            <a:fillRect/>
          </a:stretch>
        </p:blipFill>
        <p:spPr>
          <a:xfrm>
            <a:off x="71120" y="619760"/>
            <a:ext cx="4749800" cy="4102100"/>
          </a:xfrm>
          <a:prstGeom prst="rect">
            <a:avLst/>
          </a:prstGeom>
        </p:spPr>
      </p:pic>
      <p:pic>
        <p:nvPicPr>
          <p:cNvPr id="3" name="Picture 2">
            <a:extLst>
              <a:ext uri="{FF2B5EF4-FFF2-40B4-BE49-F238E27FC236}">
                <a16:creationId xmlns:a16="http://schemas.microsoft.com/office/drawing/2014/main" id="{4D807204-86C5-DE45-B6CC-ED71AD0EB0D8}"/>
              </a:ext>
            </a:extLst>
          </p:cNvPr>
          <p:cNvPicPr>
            <a:picLocks noChangeAspect="1"/>
          </p:cNvPicPr>
          <p:nvPr/>
        </p:nvPicPr>
        <p:blipFill>
          <a:blip r:embed="rId3"/>
          <a:stretch>
            <a:fillRect/>
          </a:stretch>
        </p:blipFill>
        <p:spPr>
          <a:xfrm>
            <a:off x="5201751" y="293370"/>
            <a:ext cx="3204658" cy="4556760"/>
          </a:xfrm>
          <a:prstGeom prst="rect">
            <a:avLst/>
          </a:prstGeom>
        </p:spPr>
      </p:pic>
    </p:spTree>
    <p:extLst>
      <p:ext uri="{BB962C8B-B14F-4D97-AF65-F5344CB8AC3E}">
        <p14:creationId xmlns:p14="http://schemas.microsoft.com/office/powerpoint/2010/main" val="179797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BEE76-E44E-2844-A665-657843908753}"/>
              </a:ext>
            </a:extLst>
          </p:cNvPr>
          <p:cNvPicPr>
            <a:picLocks noChangeAspect="1"/>
          </p:cNvPicPr>
          <p:nvPr/>
        </p:nvPicPr>
        <p:blipFill>
          <a:blip r:embed="rId2"/>
          <a:stretch>
            <a:fillRect/>
          </a:stretch>
        </p:blipFill>
        <p:spPr>
          <a:xfrm>
            <a:off x="222250" y="50800"/>
            <a:ext cx="8699500" cy="5041900"/>
          </a:xfrm>
          <a:prstGeom prst="rect">
            <a:avLst/>
          </a:prstGeom>
        </p:spPr>
      </p:pic>
    </p:spTree>
    <p:extLst>
      <p:ext uri="{BB962C8B-B14F-4D97-AF65-F5344CB8AC3E}">
        <p14:creationId xmlns:p14="http://schemas.microsoft.com/office/powerpoint/2010/main" val="22425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989C-0076-0B4F-971A-84763D7FF0D3}"/>
              </a:ext>
            </a:extLst>
          </p:cNvPr>
          <p:cNvPicPr>
            <a:picLocks noChangeAspect="1"/>
          </p:cNvPicPr>
          <p:nvPr/>
        </p:nvPicPr>
        <p:blipFill>
          <a:blip r:embed="rId2"/>
          <a:stretch>
            <a:fillRect/>
          </a:stretch>
        </p:blipFill>
        <p:spPr>
          <a:xfrm>
            <a:off x="679515" y="477576"/>
            <a:ext cx="7504365" cy="4589723"/>
          </a:xfrm>
          <a:prstGeom prst="rect">
            <a:avLst/>
          </a:prstGeom>
        </p:spPr>
      </p:pic>
    </p:spTree>
    <p:extLst>
      <p:ext uri="{BB962C8B-B14F-4D97-AF65-F5344CB8AC3E}">
        <p14:creationId xmlns:p14="http://schemas.microsoft.com/office/powerpoint/2010/main" val="328400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7C9F7-7BE7-0146-B35A-D00D18C38946}"/>
              </a:ext>
            </a:extLst>
          </p:cNvPr>
          <p:cNvPicPr>
            <a:picLocks noChangeAspect="1"/>
          </p:cNvPicPr>
          <p:nvPr/>
        </p:nvPicPr>
        <p:blipFill>
          <a:blip r:embed="rId2"/>
          <a:stretch>
            <a:fillRect/>
          </a:stretch>
        </p:blipFill>
        <p:spPr>
          <a:xfrm>
            <a:off x="1723943" y="306074"/>
            <a:ext cx="5408377" cy="4768846"/>
          </a:xfrm>
          <a:prstGeom prst="rect">
            <a:avLst/>
          </a:prstGeom>
        </p:spPr>
      </p:pic>
    </p:spTree>
    <p:extLst>
      <p:ext uri="{BB962C8B-B14F-4D97-AF65-F5344CB8AC3E}">
        <p14:creationId xmlns:p14="http://schemas.microsoft.com/office/powerpoint/2010/main" val="111732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3DFD9-412A-BF43-AAD1-85C8F869FA5A}"/>
              </a:ext>
            </a:extLst>
          </p:cNvPr>
          <p:cNvPicPr>
            <a:picLocks noChangeAspect="1"/>
          </p:cNvPicPr>
          <p:nvPr/>
        </p:nvPicPr>
        <p:blipFill>
          <a:blip r:embed="rId2"/>
          <a:stretch>
            <a:fillRect/>
          </a:stretch>
        </p:blipFill>
        <p:spPr>
          <a:xfrm>
            <a:off x="192609" y="148590"/>
            <a:ext cx="3413579" cy="4846320"/>
          </a:xfrm>
          <a:prstGeom prst="rect">
            <a:avLst/>
          </a:prstGeom>
        </p:spPr>
      </p:pic>
      <p:pic>
        <p:nvPicPr>
          <p:cNvPr id="3" name="Picture 2">
            <a:extLst>
              <a:ext uri="{FF2B5EF4-FFF2-40B4-BE49-F238E27FC236}">
                <a16:creationId xmlns:a16="http://schemas.microsoft.com/office/drawing/2014/main" id="{6E6027A9-DF43-C84C-B65C-F1F194F9DEA4}"/>
              </a:ext>
            </a:extLst>
          </p:cNvPr>
          <p:cNvPicPr>
            <a:picLocks noChangeAspect="1"/>
          </p:cNvPicPr>
          <p:nvPr/>
        </p:nvPicPr>
        <p:blipFill>
          <a:blip r:embed="rId3"/>
          <a:stretch>
            <a:fillRect/>
          </a:stretch>
        </p:blipFill>
        <p:spPr>
          <a:xfrm>
            <a:off x="3796030" y="1518920"/>
            <a:ext cx="4962790" cy="2641600"/>
          </a:xfrm>
          <a:prstGeom prst="rect">
            <a:avLst/>
          </a:prstGeom>
        </p:spPr>
      </p:pic>
    </p:spTree>
    <p:extLst>
      <p:ext uri="{BB962C8B-B14F-4D97-AF65-F5344CB8AC3E}">
        <p14:creationId xmlns:p14="http://schemas.microsoft.com/office/powerpoint/2010/main" val="145000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B3731-0458-3445-B9AC-EE3632A543CC}"/>
              </a:ext>
            </a:extLst>
          </p:cNvPr>
          <p:cNvPicPr>
            <a:picLocks noChangeAspect="1"/>
          </p:cNvPicPr>
          <p:nvPr/>
        </p:nvPicPr>
        <p:blipFill>
          <a:blip r:embed="rId2"/>
          <a:stretch>
            <a:fillRect/>
          </a:stretch>
        </p:blipFill>
        <p:spPr>
          <a:xfrm>
            <a:off x="25400" y="850900"/>
            <a:ext cx="9093200" cy="3441700"/>
          </a:xfrm>
          <a:prstGeom prst="rect">
            <a:avLst/>
          </a:prstGeom>
        </p:spPr>
      </p:pic>
    </p:spTree>
    <p:extLst>
      <p:ext uri="{BB962C8B-B14F-4D97-AF65-F5344CB8AC3E}">
        <p14:creationId xmlns:p14="http://schemas.microsoft.com/office/powerpoint/2010/main" val="64665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B5F577-2687-9B48-A115-310CA5D93F34}"/>
              </a:ext>
            </a:extLst>
          </p:cNvPr>
          <p:cNvPicPr>
            <a:picLocks noChangeAspect="1"/>
          </p:cNvPicPr>
          <p:nvPr/>
        </p:nvPicPr>
        <p:blipFill>
          <a:blip r:embed="rId2"/>
          <a:stretch>
            <a:fillRect/>
          </a:stretch>
        </p:blipFill>
        <p:spPr>
          <a:xfrm>
            <a:off x="419100" y="323850"/>
            <a:ext cx="8305800" cy="4495800"/>
          </a:xfrm>
          <a:prstGeom prst="rect">
            <a:avLst/>
          </a:prstGeom>
        </p:spPr>
      </p:pic>
    </p:spTree>
    <p:extLst>
      <p:ext uri="{BB962C8B-B14F-4D97-AF65-F5344CB8AC3E}">
        <p14:creationId xmlns:p14="http://schemas.microsoft.com/office/powerpoint/2010/main" val="283375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44B00F-912A-8F4F-8FBA-FD13241FF3A4}"/>
              </a:ext>
            </a:extLst>
          </p:cNvPr>
          <p:cNvPicPr>
            <a:picLocks noChangeAspect="1"/>
          </p:cNvPicPr>
          <p:nvPr/>
        </p:nvPicPr>
        <p:blipFill>
          <a:blip r:embed="rId2"/>
          <a:stretch>
            <a:fillRect/>
          </a:stretch>
        </p:blipFill>
        <p:spPr>
          <a:xfrm>
            <a:off x="228600" y="365760"/>
            <a:ext cx="4343400" cy="4305300"/>
          </a:xfrm>
          <a:prstGeom prst="rect">
            <a:avLst/>
          </a:prstGeom>
        </p:spPr>
      </p:pic>
      <p:pic>
        <p:nvPicPr>
          <p:cNvPr id="3" name="Picture 2">
            <a:extLst>
              <a:ext uri="{FF2B5EF4-FFF2-40B4-BE49-F238E27FC236}">
                <a16:creationId xmlns:a16="http://schemas.microsoft.com/office/drawing/2014/main" id="{6F8AAF41-683C-B44F-AE74-B4F283753B45}"/>
              </a:ext>
            </a:extLst>
          </p:cNvPr>
          <p:cNvPicPr>
            <a:picLocks noChangeAspect="1"/>
          </p:cNvPicPr>
          <p:nvPr/>
        </p:nvPicPr>
        <p:blipFill>
          <a:blip r:embed="rId3"/>
          <a:stretch>
            <a:fillRect/>
          </a:stretch>
        </p:blipFill>
        <p:spPr>
          <a:xfrm>
            <a:off x="4572000" y="240030"/>
            <a:ext cx="4277737" cy="4537710"/>
          </a:xfrm>
          <a:prstGeom prst="rect">
            <a:avLst/>
          </a:prstGeom>
        </p:spPr>
      </p:pic>
    </p:spTree>
    <p:extLst>
      <p:ext uri="{BB962C8B-B14F-4D97-AF65-F5344CB8AC3E}">
        <p14:creationId xmlns:p14="http://schemas.microsoft.com/office/powerpoint/2010/main" val="39812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D7611-26DC-AD4C-A83D-A7F7C12B92ED}"/>
              </a:ext>
            </a:extLst>
          </p:cNvPr>
          <p:cNvPicPr>
            <a:picLocks noChangeAspect="1"/>
          </p:cNvPicPr>
          <p:nvPr/>
        </p:nvPicPr>
        <p:blipFill>
          <a:blip r:embed="rId2"/>
          <a:stretch>
            <a:fillRect/>
          </a:stretch>
        </p:blipFill>
        <p:spPr>
          <a:xfrm>
            <a:off x="845698" y="0"/>
            <a:ext cx="7452603" cy="5143500"/>
          </a:xfrm>
          <a:prstGeom prst="rect">
            <a:avLst/>
          </a:prstGeom>
        </p:spPr>
      </p:pic>
    </p:spTree>
    <p:extLst>
      <p:ext uri="{BB962C8B-B14F-4D97-AF65-F5344CB8AC3E}">
        <p14:creationId xmlns:p14="http://schemas.microsoft.com/office/powerpoint/2010/main" val="34581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1F7E6-86A9-984B-896C-95CE50F99334}"/>
              </a:ext>
            </a:extLst>
          </p:cNvPr>
          <p:cNvPicPr>
            <a:picLocks noChangeAspect="1"/>
          </p:cNvPicPr>
          <p:nvPr/>
        </p:nvPicPr>
        <p:blipFill>
          <a:blip r:embed="rId2"/>
          <a:stretch>
            <a:fillRect/>
          </a:stretch>
        </p:blipFill>
        <p:spPr>
          <a:xfrm>
            <a:off x="1119375" y="0"/>
            <a:ext cx="6905250" cy="5143500"/>
          </a:xfrm>
          <a:prstGeom prst="rect">
            <a:avLst/>
          </a:prstGeom>
        </p:spPr>
      </p:pic>
    </p:spTree>
    <p:extLst>
      <p:ext uri="{BB962C8B-B14F-4D97-AF65-F5344CB8AC3E}">
        <p14:creationId xmlns:p14="http://schemas.microsoft.com/office/powerpoint/2010/main" val="4258984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23F657-91B6-AC45-A8F5-8759F6CB29DD}"/>
              </a:ext>
            </a:extLst>
          </p:cNvPr>
          <p:cNvSpPr>
            <a:spLocks noGrp="1"/>
          </p:cNvSpPr>
          <p:nvPr>
            <p:ph type="title"/>
          </p:nvPr>
        </p:nvSpPr>
        <p:spPr/>
        <p:txBody>
          <a:bodyPr/>
          <a:lstStyle/>
          <a:p>
            <a:r>
              <a:rPr lang="en-US" dirty="0"/>
              <a:t>Notes</a:t>
            </a:r>
          </a:p>
        </p:txBody>
      </p:sp>
      <p:sp>
        <p:nvSpPr>
          <p:cNvPr id="7" name="Text Placeholder 6">
            <a:extLst>
              <a:ext uri="{FF2B5EF4-FFF2-40B4-BE49-F238E27FC236}">
                <a16:creationId xmlns:a16="http://schemas.microsoft.com/office/drawing/2014/main" id="{02F42B2F-4C20-0F46-A5EA-7037A041BE45}"/>
              </a:ext>
            </a:extLst>
          </p:cNvPr>
          <p:cNvSpPr>
            <a:spLocks noGrp="1"/>
          </p:cNvSpPr>
          <p:nvPr>
            <p:ph type="body" sz="quarter" idx="12"/>
          </p:nvPr>
        </p:nvSpPr>
        <p:spPr/>
        <p:txBody>
          <a:bodyPr/>
          <a:lstStyle/>
          <a:p>
            <a:r>
              <a:rPr lang="en-US" dirty="0"/>
              <a:t>The slide deck contains a selection of diagrams from QEC papers from across the years by a range of authors. If any of these images are used in a publication or documentation set then full referencing and attribution should be given.</a:t>
            </a:r>
          </a:p>
        </p:txBody>
      </p:sp>
    </p:spTree>
    <p:extLst>
      <p:ext uri="{BB962C8B-B14F-4D97-AF65-F5344CB8AC3E}">
        <p14:creationId xmlns:p14="http://schemas.microsoft.com/office/powerpoint/2010/main" val="162587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7B2BB-42F9-9E41-AD39-387ED4BF9500}"/>
              </a:ext>
            </a:extLst>
          </p:cNvPr>
          <p:cNvPicPr>
            <a:picLocks noChangeAspect="1"/>
          </p:cNvPicPr>
          <p:nvPr/>
        </p:nvPicPr>
        <p:blipFill>
          <a:blip r:embed="rId2"/>
          <a:stretch>
            <a:fillRect/>
          </a:stretch>
        </p:blipFill>
        <p:spPr>
          <a:xfrm>
            <a:off x="510702" y="0"/>
            <a:ext cx="8122596" cy="5143500"/>
          </a:xfrm>
          <a:prstGeom prst="rect">
            <a:avLst/>
          </a:prstGeom>
        </p:spPr>
      </p:pic>
    </p:spTree>
    <p:extLst>
      <p:ext uri="{BB962C8B-B14F-4D97-AF65-F5344CB8AC3E}">
        <p14:creationId xmlns:p14="http://schemas.microsoft.com/office/powerpoint/2010/main" val="397880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A44554-937F-5F44-8A91-994BAC1F2B8E}"/>
              </a:ext>
            </a:extLst>
          </p:cNvPr>
          <p:cNvPicPr>
            <a:picLocks noChangeAspect="1"/>
          </p:cNvPicPr>
          <p:nvPr/>
        </p:nvPicPr>
        <p:blipFill>
          <a:blip r:embed="rId2"/>
          <a:stretch>
            <a:fillRect/>
          </a:stretch>
        </p:blipFill>
        <p:spPr>
          <a:xfrm>
            <a:off x="457200" y="342900"/>
            <a:ext cx="8229600" cy="4457700"/>
          </a:xfrm>
          <a:prstGeom prst="rect">
            <a:avLst/>
          </a:prstGeom>
        </p:spPr>
      </p:pic>
    </p:spTree>
    <p:extLst>
      <p:ext uri="{BB962C8B-B14F-4D97-AF65-F5344CB8AC3E}">
        <p14:creationId xmlns:p14="http://schemas.microsoft.com/office/powerpoint/2010/main" val="195219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D0D17-0E4B-0C43-A0B1-F008C4FB2F20}"/>
              </a:ext>
            </a:extLst>
          </p:cNvPr>
          <p:cNvPicPr>
            <a:picLocks noChangeAspect="1"/>
          </p:cNvPicPr>
          <p:nvPr/>
        </p:nvPicPr>
        <p:blipFill>
          <a:blip r:embed="rId2"/>
          <a:stretch>
            <a:fillRect/>
          </a:stretch>
        </p:blipFill>
        <p:spPr>
          <a:xfrm>
            <a:off x="1561170" y="0"/>
            <a:ext cx="6021659" cy="5143500"/>
          </a:xfrm>
          <a:prstGeom prst="rect">
            <a:avLst/>
          </a:prstGeom>
        </p:spPr>
      </p:pic>
    </p:spTree>
    <p:extLst>
      <p:ext uri="{BB962C8B-B14F-4D97-AF65-F5344CB8AC3E}">
        <p14:creationId xmlns:p14="http://schemas.microsoft.com/office/powerpoint/2010/main" val="3830550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66E30-0FED-244A-BE8D-2A093F3714A0}"/>
              </a:ext>
            </a:extLst>
          </p:cNvPr>
          <p:cNvPicPr>
            <a:picLocks noChangeAspect="1"/>
          </p:cNvPicPr>
          <p:nvPr/>
        </p:nvPicPr>
        <p:blipFill>
          <a:blip r:embed="rId2"/>
          <a:stretch>
            <a:fillRect/>
          </a:stretch>
        </p:blipFill>
        <p:spPr>
          <a:xfrm>
            <a:off x="457200" y="463550"/>
            <a:ext cx="8229600" cy="4216400"/>
          </a:xfrm>
          <a:prstGeom prst="rect">
            <a:avLst/>
          </a:prstGeom>
        </p:spPr>
      </p:pic>
    </p:spTree>
    <p:extLst>
      <p:ext uri="{BB962C8B-B14F-4D97-AF65-F5344CB8AC3E}">
        <p14:creationId xmlns:p14="http://schemas.microsoft.com/office/powerpoint/2010/main" val="240172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855C-818F-734B-AA5E-BF3FF0394FD5}"/>
              </a:ext>
            </a:extLst>
          </p:cNvPr>
          <p:cNvPicPr>
            <a:picLocks noChangeAspect="1"/>
          </p:cNvPicPr>
          <p:nvPr/>
        </p:nvPicPr>
        <p:blipFill>
          <a:blip r:embed="rId2"/>
          <a:stretch>
            <a:fillRect/>
          </a:stretch>
        </p:blipFill>
        <p:spPr>
          <a:xfrm>
            <a:off x="1233237" y="0"/>
            <a:ext cx="6677526" cy="5143500"/>
          </a:xfrm>
          <a:prstGeom prst="rect">
            <a:avLst/>
          </a:prstGeom>
        </p:spPr>
      </p:pic>
    </p:spTree>
    <p:extLst>
      <p:ext uri="{BB962C8B-B14F-4D97-AF65-F5344CB8AC3E}">
        <p14:creationId xmlns:p14="http://schemas.microsoft.com/office/powerpoint/2010/main" val="341757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3A8E9-1DAD-704E-9881-569BB98BF6CB}"/>
              </a:ext>
            </a:extLst>
          </p:cNvPr>
          <p:cNvPicPr>
            <a:picLocks noChangeAspect="1"/>
          </p:cNvPicPr>
          <p:nvPr/>
        </p:nvPicPr>
        <p:blipFill>
          <a:blip r:embed="rId2"/>
          <a:stretch>
            <a:fillRect/>
          </a:stretch>
        </p:blipFill>
        <p:spPr>
          <a:xfrm>
            <a:off x="649787" y="0"/>
            <a:ext cx="7844425" cy="5143500"/>
          </a:xfrm>
          <a:prstGeom prst="rect">
            <a:avLst/>
          </a:prstGeom>
        </p:spPr>
      </p:pic>
    </p:spTree>
    <p:extLst>
      <p:ext uri="{BB962C8B-B14F-4D97-AF65-F5344CB8AC3E}">
        <p14:creationId xmlns:p14="http://schemas.microsoft.com/office/powerpoint/2010/main" val="210906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Analysis</a:t>
            </a:r>
          </a:p>
        </p:txBody>
      </p:sp>
    </p:spTree>
    <p:extLst>
      <p:ext uri="{BB962C8B-B14F-4D97-AF65-F5344CB8AC3E}">
        <p14:creationId xmlns:p14="http://schemas.microsoft.com/office/powerpoint/2010/main" val="386764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F6D1A1-0EF5-654F-B1DA-566A6D63E9F9}"/>
              </a:ext>
            </a:extLst>
          </p:cNvPr>
          <p:cNvPicPr>
            <a:picLocks noChangeAspect="1"/>
          </p:cNvPicPr>
          <p:nvPr/>
        </p:nvPicPr>
        <p:blipFill>
          <a:blip r:embed="rId2"/>
          <a:stretch>
            <a:fillRect/>
          </a:stretch>
        </p:blipFill>
        <p:spPr>
          <a:xfrm>
            <a:off x="1370337" y="0"/>
            <a:ext cx="6403326" cy="5143500"/>
          </a:xfrm>
          <a:prstGeom prst="rect">
            <a:avLst/>
          </a:prstGeom>
        </p:spPr>
      </p:pic>
    </p:spTree>
    <p:extLst>
      <p:ext uri="{BB962C8B-B14F-4D97-AF65-F5344CB8AC3E}">
        <p14:creationId xmlns:p14="http://schemas.microsoft.com/office/powerpoint/2010/main" val="2414172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142EA-1DCF-0443-A908-5E992D8F9970}"/>
              </a:ext>
            </a:extLst>
          </p:cNvPr>
          <p:cNvPicPr>
            <a:picLocks noChangeAspect="1"/>
          </p:cNvPicPr>
          <p:nvPr/>
        </p:nvPicPr>
        <p:blipFill>
          <a:blip r:embed="rId2"/>
          <a:stretch>
            <a:fillRect/>
          </a:stretch>
        </p:blipFill>
        <p:spPr>
          <a:xfrm>
            <a:off x="1605944" y="0"/>
            <a:ext cx="5932112" cy="5143500"/>
          </a:xfrm>
          <a:prstGeom prst="rect">
            <a:avLst/>
          </a:prstGeom>
        </p:spPr>
      </p:pic>
    </p:spTree>
    <p:extLst>
      <p:ext uri="{BB962C8B-B14F-4D97-AF65-F5344CB8AC3E}">
        <p14:creationId xmlns:p14="http://schemas.microsoft.com/office/powerpoint/2010/main" val="1833609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89471-2052-2E42-A074-935CDF8ED7A1}"/>
              </a:ext>
            </a:extLst>
          </p:cNvPr>
          <p:cNvPicPr>
            <a:picLocks noChangeAspect="1"/>
          </p:cNvPicPr>
          <p:nvPr/>
        </p:nvPicPr>
        <p:blipFill>
          <a:blip r:embed="rId2"/>
          <a:stretch>
            <a:fillRect/>
          </a:stretch>
        </p:blipFill>
        <p:spPr>
          <a:xfrm>
            <a:off x="1785286" y="0"/>
            <a:ext cx="5573428" cy="5143500"/>
          </a:xfrm>
          <a:prstGeom prst="rect">
            <a:avLst/>
          </a:prstGeom>
        </p:spPr>
      </p:pic>
    </p:spTree>
    <p:extLst>
      <p:ext uri="{BB962C8B-B14F-4D97-AF65-F5344CB8AC3E}">
        <p14:creationId xmlns:p14="http://schemas.microsoft.com/office/powerpoint/2010/main" val="223521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Definition</a:t>
            </a:r>
          </a:p>
        </p:txBody>
      </p:sp>
      <p:sp>
        <p:nvSpPr>
          <p:cNvPr id="2" name="Text Placeholder 1">
            <a:extLst>
              <a:ext uri="{FF2B5EF4-FFF2-40B4-BE49-F238E27FC236}">
                <a16:creationId xmlns:a16="http://schemas.microsoft.com/office/drawing/2014/main" id="{CC49F345-95BE-D343-8819-987CD25C6BF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7527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24CD9-5F50-4648-81D7-776528FFB889}"/>
              </a:ext>
            </a:extLst>
          </p:cNvPr>
          <p:cNvPicPr>
            <a:picLocks noChangeAspect="1"/>
          </p:cNvPicPr>
          <p:nvPr/>
        </p:nvPicPr>
        <p:blipFill>
          <a:blip r:embed="rId2"/>
          <a:stretch>
            <a:fillRect/>
          </a:stretch>
        </p:blipFill>
        <p:spPr>
          <a:xfrm>
            <a:off x="0" y="802146"/>
            <a:ext cx="9144000" cy="3539207"/>
          </a:xfrm>
          <a:prstGeom prst="rect">
            <a:avLst/>
          </a:prstGeom>
        </p:spPr>
      </p:pic>
    </p:spTree>
    <p:extLst>
      <p:ext uri="{BB962C8B-B14F-4D97-AF65-F5344CB8AC3E}">
        <p14:creationId xmlns:p14="http://schemas.microsoft.com/office/powerpoint/2010/main" val="3787556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B32BA-5A93-F24E-AAE9-4FF156EAECAF}"/>
              </a:ext>
            </a:extLst>
          </p:cNvPr>
          <p:cNvPicPr>
            <a:picLocks noChangeAspect="1"/>
          </p:cNvPicPr>
          <p:nvPr/>
        </p:nvPicPr>
        <p:blipFill>
          <a:blip r:embed="rId2"/>
          <a:stretch>
            <a:fillRect/>
          </a:stretch>
        </p:blipFill>
        <p:spPr>
          <a:xfrm>
            <a:off x="0" y="954823"/>
            <a:ext cx="9144000" cy="3233854"/>
          </a:xfrm>
          <a:prstGeom prst="rect">
            <a:avLst/>
          </a:prstGeom>
        </p:spPr>
      </p:pic>
    </p:spTree>
    <p:extLst>
      <p:ext uri="{BB962C8B-B14F-4D97-AF65-F5344CB8AC3E}">
        <p14:creationId xmlns:p14="http://schemas.microsoft.com/office/powerpoint/2010/main" val="3572558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20E96-E36E-1440-8CA9-0D1E5A1B3ED6}"/>
              </a:ext>
            </a:extLst>
          </p:cNvPr>
          <p:cNvPicPr>
            <a:picLocks noChangeAspect="1"/>
          </p:cNvPicPr>
          <p:nvPr/>
        </p:nvPicPr>
        <p:blipFill>
          <a:blip r:embed="rId2"/>
          <a:stretch>
            <a:fillRect/>
          </a:stretch>
        </p:blipFill>
        <p:spPr>
          <a:xfrm>
            <a:off x="95250" y="114300"/>
            <a:ext cx="8953500" cy="4914900"/>
          </a:xfrm>
          <a:prstGeom prst="rect">
            <a:avLst/>
          </a:prstGeom>
        </p:spPr>
      </p:pic>
    </p:spTree>
    <p:extLst>
      <p:ext uri="{BB962C8B-B14F-4D97-AF65-F5344CB8AC3E}">
        <p14:creationId xmlns:p14="http://schemas.microsoft.com/office/powerpoint/2010/main" val="167254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Analysis</a:t>
            </a:r>
          </a:p>
        </p:txBody>
      </p:sp>
    </p:spTree>
    <p:extLst>
      <p:ext uri="{BB962C8B-B14F-4D97-AF65-F5344CB8AC3E}">
        <p14:creationId xmlns:p14="http://schemas.microsoft.com/office/powerpoint/2010/main" val="3122418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BE5700-F870-9742-BE13-A04C6CCEB83F}"/>
              </a:ext>
            </a:extLst>
          </p:cNvPr>
          <p:cNvPicPr>
            <a:picLocks noChangeAspect="1"/>
          </p:cNvPicPr>
          <p:nvPr/>
        </p:nvPicPr>
        <p:blipFill>
          <a:blip r:embed="rId2"/>
          <a:stretch>
            <a:fillRect/>
          </a:stretch>
        </p:blipFill>
        <p:spPr>
          <a:xfrm>
            <a:off x="234950" y="920750"/>
            <a:ext cx="8674100" cy="3302000"/>
          </a:xfrm>
          <a:prstGeom prst="rect">
            <a:avLst/>
          </a:prstGeom>
        </p:spPr>
      </p:pic>
    </p:spTree>
    <p:extLst>
      <p:ext uri="{BB962C8B-B14F-4D97-AF65-F5344CB8AC3E}">
        <p14:creationId xmlns:p14="http://schemas.microsoft.com/office/powerpoint/2010/main" val="3555185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B1D0F2-D7A6-5248-9E05-27B2BBCA30A1}"/>
              </a:ext>
            </a:extLst>
          </p:cNvPr>
          <p:cNvPicPr>
            <a:picLocks noChangeAspect="1"/>
          </p:cNvPicPr>
          <p:nvPr/>
        </p:nvPicPr>
        <p:blipFill>
          <a:blip r:embed="rId2"/>
          <a:stretch>
            <a:fillRect/>
          </a:stretch>
        </p:blipFill>
        <p:spPr>
          <a:xfrm>
            <a:off x="1632857" y="0"/>
            <a:ext cx="5878286" cy="5143500"/>
          </a:xfrm>
          <a:prstGeom prst="rect">
            <a:avLst/>
          </a:prstGeom>
        </p:spPr>
      </p:pic>
    </p:spTree>
    <p:extLst>
      <p:ext uri="{BB962C8B-B14F-4D97-AF65-F5344CB8AC3E}">
        <p14:creationId xmlns:p14="http://schemas.microsoft.com/office/powerpoint/2010/main" val="371264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31646-218C-9C45-A753-F7378A28EB17}"/>
              </a:ext>
            </a:extLst>
          </p:cNvPr>
          <p:cNvPicPr>
            <a:picLocks noChangeAspect="1"/>
          </p:cNvPicPr>
          <p:nvPr/>
        </p:nvPicPr>
        <p:blipFill>
          <a:blip r:embed="rId2"/>
          <a:stretch>
            <a:fillRect/>
          </a:stretch>
        </p:blipFill>
        <p:spPr>
          <a:xfrm>
            <a:off x="412750" y="31750"/>
            <a:ext cx="8318500" cy="5080000"/>
          </a:xfrm>
          <a:prstGeom prst="rect">
            <a:avLst/>
          </a:prstGeom>
        </p:spPr>
      </p:pic>
    </p:spTree>
    <p:extLst>
      <p:ext uri="{BB962C8B-B14F-4D97-AF65-F5344CB8AC3E}">
        <p14:creationId xmlns:p14="http://schemas.microsoft.com/office/powerpoint/2010/main" val="632842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FB82A-B91A-7E46-9219-702219342FFA}"/>
              </a:ext>
            </a:extLst>
          </p:cNvPr>
          <p:cNvPicPr>
            <a:picLocks noChangeAspect="1"/>
          </p:cNvPicPr>
          <p:nvPr/>
        </p:nvPicPr>
        <p:blipFill>
          <a:blip r:embed="rId2"/>
          <a:stretch>
            <a:fillRect/>
          </a:stretch>
        </p:blipFill>
        <p:spPr>
          <a:xfrm>
            <a:off x="912202" y="0"/>
            <a:ext cx="7319596" cy="5143500"/>
          </a:xfrm>
          <a:prstGeom prst="rect">
            <a:avLst/>
          </a:prstGeom>
        </p:spPr>
      </p:pic>
    </p:spTree>
    <p:extLst>
      <p:ext uri="{BB962C8B-B14F-4D97-AF65-F5344CB8AC3E}">
        <p14:creationId xmlns:p14="http://schemas.microsoft.com/office/powerpoint/2010/main" val="14632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F8D156-F0B4-314D-A366-B8EBCC3470CD}"/>
              </a:ext>
            </a:extLst>
          </p:cNvPr>
          <p:cNvPicPr>
            <a:picLocks noChangeAspect="1"/>
          </p:cNvPicPr>
          <p:nvPr/>
        </p:nvPicPr>
        <p:blipFill>
          <a:blip r:embed="rId2"/>
          <a:stretch>
            <a:fillRect/>
          </a:stretch>
        </p:blipFill>
        <p:spPr>
          <a:xfrm>
            <a:off x="844142" y="0"/>
            <a:ext cx="7455716" cy="5143500"/>
          </a:xfrm>
          <a:prstGeom prst="rect">
            <a:avLst/>
          </a:prstGeom>
        </p:spPr>
      </p:pic>
    </p:spTree>
    <p:extLst>
      <p:ext uri="{BB962C8B-B14F-4D97-AF65-F5344CB8AC3E}">
        <p14:creationId xmlns:p14="http://schemas.microsoft.com/office/powerpoint/2010/main" val="4017505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8AFBF-C557-794A-A054-0970F47212B8}"/>
              </a:ext>
            </a:extLst>
          </p:cNvPr>
          <p:cNvPicPr>
            <a:picLocks noChangeAspect="1"/>
          </p:cNvPicPr>
          <p:nvPr/>
        </p:nvPicPr>
        <p:blipFill>
          <a:blip r:embed="rId2"/>
          <a:stretch>
            <a:fillRect/>
          </a:stretch>
        </p:blipFill>
        <p:spPr>
          <a:xfrm>
            <a:off x="5979993" y="194310"/>
            <a:ext cx="2456712" cy="4899660"/>
          </a:xfrm>
          <a:prstGeom prst="rect">
            <a:avLst/>
          </a:prstGeom>
        </p:spPr>
      </p:pic>
      <p:pic>
        <p:nvPicPr>
          <p:cNvPr id="3" name="Picture 2">
            <a:extLst>
              <a:ext uri="{FF2B5EF4-FFF2-40B4-BE49-F238E27FC236}">
                <a16:creationId xmlns:a16="http://schemas.microsoft.com/office/drawing/2014/main" id="{72C5E34F-339F-7042-AAF6-53EBC20B35F9}"/>
              </a:ext>
            </a:extLst>
          </p:cNvPr>
          <p:cNvPicPr>
            <a:picLocks noChangeAspect="1"/>
          </p:cNvPicPr>
          <p:nvPr/>
        </p:nvPicPr>
        <p:blipFill>
          <a:blip r:embed="rId3"/>
          <a:stretch>
            <a:fillRect/>
          </a:stretch>
        </p:blipFill>
        <p:spPr>
          <a:xfrm>
            <a:off x="401320" y="560070"/>
            <a:ext cx="4622800" cy="3886200"/>
          </a:xfrm>
          <a:prstGeom prst="rect">
            <a:avLst/>
          </a:prstGeom>
        </p:spPr>
      </p:pic>
    </p:spTree>
    <p:extLst>
      <p:ext uri="{BB962C8B-B14F-4D97-AF65-F5344CB8AC3E}">
        <p14:creationId xmlns:p14="http://schemas.microsoft.com/office/powerpoint/2010/main" val="34062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6EEBD-85C9-184B-AAC8-92BBC9643E48}"/>
              </a:ext>
            </a:extLst>
          </p:cNvPr>
          <p:cNvPicPr>
            <a:picLocks noChangeAspect="1"/>
          </p:cNvPicPr>
          <p:nvPr/>
        </p:nvPicPr>
        <p:blipFill>
          <a:blip r:embed="rId2"/>
          <a:stretch>
            <a:fillRect/>
          </a:stretch>
        </p:blipFill>
        <p:spPr>
          <a:xfrm>
            <a:off x="898071" y="0"/>
            <a:ext cx="7347857" cy="5143500"/>
          </a:xfrm>
          <a:prstGeom prst="rect">
            <a:avLst/>
          </a:prstGeom>
        </p:spPr>
      </p:pic>
    </p:spTree>
    <p:extLst>
      <p:ext uri="{BB962C8B-B14F-4D97-AF65-F5344CB8AC3E}">
        <p14:creationId xmlns:p14="http://schemas.microsoft.com/office/powerpoint/2010/main" val="241166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5130C-0D94-D241-A687-4A9F646889BF}"/>
              </a:ext>
            </a:extLst>
          </p:cNvPr>
          <p:cNvPicPr>
            <a:picLocks noChangeAspect="1"/>
          </p:cNvPicPr>
          <p:nvPr/>
        </p:nvPicPr>
        <p:blipFill>
          <a:blip r:embed="rId2"/>
          <a:stretch>
            <a:fillRect/>
          </a:stretch>
        </p:blipFill>
        <p:spPr>
          <a:xfrm>
            <a:off x="596900" y="38100"/>
            <a:ext cx="7950200" cy="5067300"/>
          </a:xfrm>
          <a:prstGeom prst="rect">
            <a:avLst/>
          </a:prstGeom>
        </p:spPr>
      </p:pic>
    </p:spTree>
    <p:extLst>
      <p:ext uri="{BB962C8B-B14F-4D97-AF65-F5344CB8AC3E}">
        <p14:creationId xmlns:p14="http://schemas.microsoft.com/office/powerpoint/2010/main" val="943083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Operations</a:t>
            </a:r>
          </a:p>
        </p:txBody>
      </p:sp>
    </p:spTree>
    <p:extLst>
      <p:ext uri="{BB962C8B-B14F-4D97-AF65-F5344CB8AC3E}">
        <p14:creationId xmlns:p14="http://schemas.microsoft.com/office/powerpoint/2010/main" val="3673668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031F88-F369-5948-9548-7196FB41CA6A}"/>
              </a:ext>
            </a:extLst>
          </p:cNvPr>
          <p:cNvPicPr>
            <a:picLocks noChangeAspect="1"/>
          </p:cNvPicPr>
          <p:nvPr/>
        </p:nvPicPr>
        <p:blipFill>
          <a:blip r:embed="rId2"/>
          <a:stretch>
            <a:fillRect/>
          </a:stretch>
        </p:blipFill>
        <p:spPr>
          <a:xfrm>
            <a:off x="1175208" y="245858"/>
            <a:ext cx="6513372" cy="4760482"/>
          </a:xfrm>
          <a:prstGeom prst="rect">
            <a:avLst/>
          </a:prstGeom>
        </p:spPr>
      </p:pic>
    </p:spTree>
    <p:extLst>
      <p:ext uri="{BB962C8B-B14F-4D97-AF65-F5344CB8AC3E}">
        <p14:creationId xmlns:p14="http://schemas.microsoft.com/office/powerpoint/2010/main" val="1475379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71B00-DA2F-C447-BBD7-E9E245C05F94}"/>
              </a:ext>
            </a:extLst>
          </p:cNvPr>
          <p:cNvPicPr>
            <a:picLocks noChangeAspect="1"/>
          </p:cNvPicPr>
          <p:nvPr/>
        </p:nvPicPr>
        <p:blipFill>
          <a:blip r:embed="rId2"/>
          <a:stretch>
            <a:fillRect/>
          </a:stretch>
        </p:blipFill>
        <p:spPr>
          <a:xfrm>
            <a:off x="2317750" y="577850"/>
            <a:ext cx="4508500" cy="3987800"/>
          </a:xfrm>
          <a:prstGeom prst="rect">
            <a:avLst/>
          </a:prstGeom>
        </p:spPr>
      </p:pic>
    </p:spTree>
    <p:extLst>
      <p:ext uri="{BB962C8B-B14F-4D97-AF65-F5344CB8AC3E}">
        <p14:creationId xmlns:p14="http://schemas.microsoft.com/office/powerpoint/2010/main" val="2978874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8A46E5-CC1E-E342-93DC-D6429DD20CAD}"/>
              </a:ext>
            </a:extLst>
          </p:cNvPr>
          <p:cNvPicPr>
            <a:picLocks noChangeAspect="1"/>
          </p:cNvPicPr>
          <p:nvPr/>
        </p:nvPicPr>
        <p:blipFill>
          <a:blip r:embed="rId2"/>
          <a:stretch>
            <a:fillRect/>
          </a:stretch>
        </p:blipFill>
        <p:spPr>
          <a:xfrm>
            <a:off x="114300" y="1333500"/>
            <a:ext cx="8915400" cy="2476500"/>
          </a:xfrm>
          <a:prstGeom prst="rect">
            <a:avLst/>
          </a:prstGeom>
        </p:spPr>
      </p:pic>
    </p:spTree>
    <p:extLst>
      <p:ext uri="{BB962C8B-B14F-4D97-AF65-F5344CB8AC3E}">
        <p14:creationId xmlns:p14="http://schemas.microsoft.com/office/powerpoint/2010/main" val="719207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0681F-CEC3-144E-9C99-8A77540D6063}"/>
              </a:ext>
            </a:extLst>
          </p:cNvPr>
          <p:cNvPicPr>
            <a:picLocks noChangeAspect="1"/>
          </p:cNvPicPr>
          <p:nvPr/>
        </p:nvPicPr>
        <p:blipFill>
          <a:blip r:embed="rId2"/>
          <a:stretch>
            <a:fillRect/>
          </a:stretch>
        </p:blipFill>
        <p:spPr>
          <a:xfrm>
            <a:off x="3293579" y="0"/>
            <a:ext cx="2556841" cy="5143500"/>
          </a:xfrm>
          <a:prstGeom prst="rect">
            <a:avLst/>
          </a:prstGeom>
        </p:spPr>
      </p:pic>
    </p:spTree>
    <p:extLst>
      <p:ext uri="{BB962C8B-B14F-4D97-AF65-F5344CB8AC3E}">
        <p14:creationId xmlns:p14="http://schemas.microsoft.com/office/powerpoint/2010/main" val="193256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FA942-A882-D245-B291-70B186ACF120}"/>
              </a:ext>
            </a:extLst>
          </p:cNvPr>
          <p:cNvPicPr>
            <a:picLocks noChangeAspect="1"/>
          </p:cNvPicPr>
          <p:nvPr/>
        </p:nvPicPr>
        <p:blipFill>
          <a:blip r:embed="rId2"/>
          <a:stretch>
            <a:fillRect/>
          </a:stretch>
        </p:blipFill>
        <p:spPr>
          <a:xfrm>
            <a:off x="208764" y="0"/>
            <a:ext cx="8726472" cy="5143500"/>
          </a:xfrm>
          <a:prstGeom prst="rect">
            <a:avLst/>
          </a:prstGeom>
        </p:spPr>
      </p:pic>
    </p:spTree>
    <p:extLst>
      <p:ext uri="{BB962C8B-B14F-4D97-AF65-F5344CB8AC3E}">
        <p14:creationId xmlns:p14="http://schemas.microsoft.com/office/powerpoint/2010/main" val="3202543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030AB-196D-684B-BEA0-C774AB1B5358}"/>
              </a:ext>
            </a:extLst>
          </p:cNvPr>
          <p:cNvPicPr>
            <a:picLocks noChangeAspect="1"/>
          </p:cNvPicPr>
          <p:nvPr/>
        </p:nvPicPr>
        <p:blipFill>
          <a:blip r:embed="rId2"/>
          <a:stretch>
            <a:fillRect/>
          </a:stretch>
        </p:blipFill>
        <p:spPr>
          <a:xfrm>
            <a:off x="2521590" y="0"/>
            <a:ext cx="4100820" cy="5143500"/>
          </a:xfrm>
          <a:prstGeom prst="rect">
            <a:avLst/>
          </a:prstGeom>
        </p:spPr>
      </p:pic>
    </p:spTree>
    <p:extLst>
      <p:ext uri="{BB962C8B-B14F-4D97-AF65-F5344CB8AC3E}">
        <p14:creationId xmlns:p14="http://schemas.microsoft.com/office/powerpoint/2010/main" val="364818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E2439-D3D3-C34D-8555-4D32A7E0585A}"/>
              </a:ext>
            </a:extLst>
          </p:cNvPr>
          <p:cNvPicPr>
            <a:picLocks noChangeAspect="1"/>
          </p:cNvPicPr>
          <p:nvPr/>
        </p:nvPicPr>
        <p:blipFill>
          <a:blip r:embed="rId2"/>
          <a:stretch>
            <a:fillRect/>
          </a:stretch>
        </p:blipFill>
        <p:spPr>
          <a:xfrm>
            <a:off x="2298700" y="196850"/>
            <a:ext cx="4546600" cy="4749800"/>
          </a:xfrm>
          <a:prstGeom prst="rect">
            <a:avLst/>
          </a:prstGeom>
        </p:spPr>
      </p:pic>
    </p:spTree>
    <p:extLst>
      <p:ext uri="{BB962C8B-B14F-4D97-AF65-F5344CB8AC3E}">
        <p14:creationId xmlns:p14="http://schemas.microsoft.com/office/powerpoint/2010/main" val="276906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5AC12-5CF4-E840-91BC-4420BE5454DC}"/>
              </a:ext>
            </a:extLst>
          </p:cNvPr>
          <p:cNvPicPr>
            <a:picLocks noChangeAspect="1"/>
          </p:cNvPicPr>
          <p:nvPr/>
        </p:nvPicPr>
        <p:blipFill>
          <a:blip r:embed="rId2"/>
          <a:stretch>
            <a:fillRect/>
          </a:stretch>
        </p:blipFill>
        <p:spPr>
          <a:xfrm>
            <a:off x="149087" y="0"/>
            <a:ext cx="8845826" cy="5143500"/>
          </a:xfrm>
          <a:prstGeom prst="rect">
            <a:avLst/>
          </a:prstGeom>
        </p:spPr>
      </p:pic>
    </p:spTree>
    <p:extLst>
      <p:ext uri="{BB962C8B-B14F-4D97-AF65-F5344CB8AC3E}">
        <p14:creationId xmlns:p14="http://schemas.microsoft.com/office/powerpoint/2010/main" val="309072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D9A7C9-C380-EE4E-99A7-432E09F07CC7}"/>
              </a:ext>
            </a:extLst>
          </p:cNvPr>
          <p:cNvPicPr>
            <a:picLocks noChangeAspect="1"/>
          </p:cNvPicPr>
          <p:nvPr/>
        </p:nvPicPr>
        <p:blipFill>
          <a:blip r:embed="rId2"/>
          <a:stretch>
            <a:fillRect/>
          </a:stretch>
        </p:blipFill>
        <p:spPr>
          <a:xfrm>
            <a:off x="2719512" y="0"/>
            <a:ext cx="3704976" cy="5143500"/>
          </a:xfrm>
          <a:prstGeom prst="rect">
            <a:avLst/>
          </a:prstGeom>
        </p:spPr>
      </p:pic>
    </p:spTree>
    <p:extLst>
      <p:ext uri="{BB962C8B-B14F-4D97-AF65-F5344CB8AC3E}">
        <p14:creationId xmlns:p14="http://schemas.microsoft.com/office/powerpoint/2010/main" val="233290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2D68D6-DF91-1245-8911-4ACCA4BB8519}"/>
              </a:ext>
            </a:extLst>
          </p:cNvPr>
          <p:cNvPicPr>
            <a:picLocks noChangeAspect="1"/>
          </p:cNvPicPr>
          <p:nvPr/>
        </p:nvPicPr>
        <p:blipFill>
          <a:blip r:embed="rId2"/>
          <a:stretch>
            <a:fillRect/>
          </a:stretch>
        </p:blipFill>
        <p:spPr>
          <a:xfrm>
            <a:off x="171450" y="590550"/>
            <a:ext cx="8801100" cy="3962400"/>
          </a:xfrm>
          <a:prstGeom prst="rect">
            <a:avLst/>
          </a:prstGeom>
        </p:spPr>
      </p:pic>
    </p:spTree>
    <p:extLst>
      <p:ext uri="{BB962C8B-B14F-4D97-AF65-F5344CB8AC3E}">
        <p14:creationId xmlns:p14="http://schemas.microsoft.com/office/powerpoint/2010/main" val="67558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4294967295"/>
          </p:nvPr>
        </p:nvSpPr>
        <p:spPr>
          <a:xfrm>
            <a:off x="7315200" y="4787900"/>
            <a:ext cx="1828800" cy="166688"/>
          </a:xfrm>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161616"/>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endParaRPr>
          </a:p>
        </p:txBody>
      </p:sp>
      <p:pic>
        <p:nvPicPr>
          <p:cNvPr id="8" name="Picture 7">
            <a:extLst>
              <a:ext uri="{FF2B5EF4-FFF2-40B4-BE49-F238E27FC236}">
                <a16:creationId xmlns:a16="http://schemas.microsoft.com/office/drawing/2014/main" id="{05AD33E5-C467-F24D-8B6F-7B51AB30DDDF}"/>
              </a:ext>
            </a:extLst>
          </p:cNvPr>
          <p:cNvPicPr>
            <a:picLocks noChangeAspect="1"/>
          </p:cNvPicPr>
          <p:nvPr/>
        </p:nvPicPr>
        <p:blipFill>
          <a:blip r:embed="rId2"/>
          <a:stretch>
            <a:fillRect/>
          </a:stretch>
        </p:blipFill>
        <p:spPr>
          <a:xfrm>
            <a:off x="546100" y="209550"/>
            <a:ext cx="8051800" cy="4724400"/>
          </a:xfrm>
          <a:prstGeom prst="rect">
            <a:avLst/>
          </a:prstGeom>
        </p:spPr>
      </p:pic>
    </p:spTree>
    <p:extLst>
      <p:ext uri="{BB962C8B-B14F-4D97-AF65-F5344CB8AC3E}">
        <p14:creationId xmlns:p14="http://schemas.microsoft.com/office/powerpoint/2010/main" val="1586213736"/>
      </p:ext>
    </p:extLst>
  </p:cSld>
  <p:clrMapOvr>
    <a:masterClrMapping/>
  </p:clrMapOvr>
</p:sld>
</file>

<file path=ppt/theme/theme1.xml><?xml version="1.0" encoding="utf-8"?>
<a:theme xmlns:a="http://schemas.openxmlformats.org/drawingml/2006/main" name="IBM Quantum Master (Light)">
  <a:themeElements>
    <a:clrScheme name="Custom 13">
      <a:dk1>
        <a:srgbClr val="161616"/>
      </a:dk1>
      <a:lt1>
        <a:srgbClr val="FFFFFF"/>
      </a:lt1>
      <a:dk2>
        <a:srgbClr val="262626"/>
      </a:dk2>
      <a:lt2>
        <a:srgbClr val="F4F4F4"/>
      </a:lt2>
      <a:accent1>
        <a:srgbClr val="0F61FE"/>
      </a:accent1>
      <a:accent2>
        <a:srgbClr val="82CFFF"/>
      </a:accent2>
      <a:accent3>
        <a:srgbClr val="33B1FF"/>
      </a:accent3>
      <a:accent4>
        <a:srgbClr val="002C9C"/>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 id="{301F159F-D1A4-5C4B-A2CF-5A2BADBCC9BC}" vid="{30D6F87A-F4FD-014C-98F8-DBD94B40ADC7}"/>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13</TotalTime>
  <Words>62</Words>
  <Application>Microsoft Macintosh PowerPoint</Application>
  <PresentationFormat>On-screen Show (16:9)</PresentationFormat>
  <Paragraphs>9</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.AppleSystemUIFont</vt:lpstr>
      <vt:lpstr>Arial</vt:lpstr>
      <vt:lpstr>HelvNeue Light for IBM</vt:lpstr>
      <vt:lpstr>IBM Plex Sans</vt:lpstr>
      <vt:lpstr>IBM Plex Sans Light</vt:lpstr>
      <vt:lpstr>IBM Plex Sans SemiBold</vt:lpstr>
      <vt:lpstr>System Font Regular</vt:lpstr>
      <vt:lpstr>Wingdings</vt:lpstr>
      <vt:lpstr>IBM Quantum Master (Light)</vt:lpstr>
      <vt:lpstr>Concept example diagrams for QEC framework GUI</vt:lpstr>
      <vt:lpstr>Notes</vt:lpstr>
      <vt:lpstr>Code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Analysis</vt:lpstr>
      <vt:lpstr>PowerPoint Presentation</vt:lpstr>
      <vt:lpstr>PowerPoint Presentation</vt:lpstr>
      <vt:lpstr>PowerPoint Presentation</vt:lpstr>
      <vt:lpstr>PowerPoint Presentation</vt:lpstr>
      <vt:lpstr>PowerPoint Presentation</vt:lpstr>
      <vt:lpstr>PowerPoint Presentation</vt:lpstr>
      <vt:lpstr>Code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Operations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 example diagrams for QEC framework GUI</dc:title>
  <dc:creator>Drew S Vandeth</dc:creator>
  <cp:lastModifiedBy>Drew S Vandeth</cp:lastModifiedBy>
  <cp:revision>2</cp:revision>
  <dcterms:created xsi:type="dcterms:W3CDTF">2021-06-15T14:06:37Z</dcterms:created>
  <dcterms:modified xsi:type="dcterms:W3CDTF">2021-06-15T14:19:58Z</dcterms:modified>
</cp:coreProperties>
</file>